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7586"/>
            <a:ext cx="9144000" cy="97445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/>
          <a:lstStyle/>
          <a:p>
            <a:r>
              <a:rPr lang="ko-KR" altLang="en-US" b="1"/>
              <a:t>김규희</a:t>
            </a:r>
            <a:r>
              <a:rPr lang="en-US" altLang="ko-KR" b="1"/>
              <a:t> </a:t>
            </a:r>
            <a:r>
              <a:rPr lang="ko-KR" altLang="en-US" b="1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en-US" altLang="ko-KR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852929" y="62011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2837792" y="620110"/>
            <a:ext cx="4351283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</a:t>
            </a:r>
            <a:endParaRPr lang="en-US" altLang="ko-KR" sz="2400" b="1"/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2837792" y="2932387"/>
            <a:ext cx="6712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학력</a:t>
            </a:r>
            <a:endParaRPr lang="en-US" altLang="ko-KR" sz="2400" b="1" dirty="0"/>
          </a:p>
          <a:p>
            <a:r>
              <a:rPr lang="ko-KR" altLang="en-US" sz="2400" dirty="0"/>
              <a:t>한국공학대학교 </a:t>
            </a:r>
            <a:r>
              <a:rPr lang="ko-KR" altLang="en-US" sz="2400" dirty="0" err="1"/>
              <a:t>게임공학과</a:t>
            </a:r>
            <a:r>
              <a:rPr lang="ko-KR" altLang="en-US" sz="2400" dirty="0"/>
              <a:t> 졸업예정 </a:t>
            </a:r>
            <a:r>
              <a:rPr lang="en-US" altLang="ko-KR" sz="2400" dirty="0"/>
              <a:t>(2025.02)</a:t>
            </a:r>
          </a:p>
          <a:p>
            <a:endParaRPr lang="en-US" altLang="ko-KR" sz="2400" dirty="0"/>
          </a:p>
          <a:p>
            <a:r>
              <a:rPr lang="ko-KR" altLang="en-US" sz="2400" b="1" dirty="0"/>
              <a:t>기술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C,</a:t>
            </a:r>
            <a:r>
              <a:rPr lang="ko-KR" altLang="en-US" sz="2400" dirty="0"/>
              <a:t> </a:t>
            </a:r>
            <a:r>
              <a:rPr lang="en-US" altLang="ko-KR" sz="2400" dirty="0"/>
              <a:t>C++, java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/>
              <a:t>Unreal Engine, Android Studio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r>
              <a:rPr lang="ko-KR" altLang="en-US" sz="2400" b="1" dirty="0" err="1"/>
              <a:t>깃허브</a:t>
            </a:r>
            <a:endParaRPr lang="en-US" altLang="ko-KR" sz="2400" b="1" dirty="0"/>
          </a:p>
          <a:p>
            <a:r>
              <a:rPr lang="en-US" altLang="ko-KR" sz="2400" dirty="0">
                <a:hlinkClick r:id="rId4"/>
              </a:rPr>
              <a:t>9yu22 (github.com)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405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93986" y="578069"/>
            <a:ext cx="656442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졸업작품 </a:t>
            </a:r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725214" y="1759190"/>
            <a:ext cx="107415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장르</a:t>
            </a:r>
            <a:r>
              <a:rPr lang="en-US" altLang="ko-KR" sz="2000" dirty="0"/>
              <a:t>: </a:t>
            </a:r>
            <a:r>
              <a:rPr lang="ko-KR" altLang="en-US" sz="2000" dirty="0" smtClean="0"/>
              <a:t>건축 액션 </a:t>
            </a:r>
            <a:r>
              <a:rPr lang="en-US" altLang="ko-KR" sz="2000" dirty="0" smtClean="0"/>
              <a:t>FPS (4 Player</a:t>
            </a:r>
            <a:r>
              <a:rPr lang="en-US" altLang="ko-KR" sz="2000" smtClean="0"/>
              <a:t>, free for all)</a:t>
            </a:r>
            <a:endParaRPr lang="en-US" altLang="ko-KR" sz="2000" dirty="0"/>
          </a:p>
          <a:p>
            <a:r>
              <a:rPr lang="ko-KR" altLang="en-US" sz="2000" dirty="0"/>
              <a:t>게임 설명</a:t>
            </a:r>
            <a:r>
              <a:rPr lang="en-US" altLang="ko-KR" sz="2000" dirty="0"/>
              <a:t>: </a:t>
            </a:r>
            <a:r>
              <a:rPr lang="ko-KR" altLang="en-US" sz="2000" dirty="0"/>
              <a:t>블록을 설치하고 파괴하면서 상대의 포탈을 파괴하고</a:t>
            </a:r>
            <a:r>
              <a:rPr lang="en-US" altLang="ko-KR" sz="2000" dirty="0"/>
              <a:t> </a:t>
            </a:r>
            <a:r>
              <a:rPr lang="ko-KR" altLang="en-US" sz="2000" dirty="0"/>
              <a:t>자신의 포탈을 지키는 게임</a:t>
            </a:r>
            <a:endParaRPr lang="en-US" altLang="ko-KR" sz="2000" dirty="0"/>
          </a:p>
          <a:p>
            <a:r>
              <a:rPr lang="ko-KR" altLang="en-US" sz="2000" dirty="0"/>
              <a:t>제작 기간</a:t>
            </a:r>
            <a:r>
              <a:rPr lang="en-US" altLang="ko-KR" sz="2000" dirty="0"/>
              <a:t>: 10</a:t>
            </a:r>
            <a:r>
              <a:rPr lang="ko-KR" altLang="en-US" sz="2000" dirty="0"/>
              <a:t>개월 </a:t>
            </a:r>
            <a:r>
              <a:rPr lang="en-US" altLang="ko-KR" sz="2000" dirty="0"/>
              <a:t>(2023.10 ~ 2024.07)</a:t>
            </a:r>
            <a:endParaRPr lang="ko-KR" altLang="en-US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err="1"/>
              <a:t>Git</a:t>
            </a:r>
            <a:r>
              <a:rPr lang="en-US" altLang="ko-KR" sz="2000" dirty="0"/>
              <a:t> repo: </a:t>
            </a:r>
            <a:r>
              <a:rPr lang="en-US" altLang="ko-KR" sz="2000" dirty="0">
                <a:hlinkClick r:id="rId2"/>
              </a:rPr>
              <a:t>9yu22/Blockers</a:t>
            </a:r>
            <a:endParaRPr lang="en-US" altLang="ko-KR" sz="2000" dirty="0"/>
          </a:p>
          <a:p>
            <a:r>
              <a:rPr lang="ko-KR" altLang="en-US" sz="2000" dirty="0"/>
              <a:t>사용 언어</a:t>
            </a:r>
            <a:r>
              <a:rPr lang="en-US" altLang="ko-KR" sz="2000" dirty="0"/>
              <a:t>: C++</a:t>
            </a:r>
          </a:p>
          <a:p>
            <a:r>
              <a:rPr lang="ko-KR" altLang="en-US" sz="2000" dirty="0"/>
              <a:t>개발 환경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VisualStudio</a:t>
            </a:r>
            <a:r>
              <a:rPr lang="en-US" altLang="ko-KR" sz="2000" dirty="0"/>
              <a:t> 2022, Unreal 5.3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제작인원</a:t>
            </a:r>
            <a:r>
              <a:rPr lang="en-US" altLang="ko-KR" sz="2000" dirty="0"/>
              <a:t>: 3</a:t>
            </a:r>
            <a:r>
              <a:rPr lang="ko-KR" altLang="en-US" sz="2000" dirty="0"/>
              <a:t>명</a:t>
            </a:r>
            <a:endParaRPr lang="en-US" altLang="ko-KR" sz="2000" dirty="0"/>
          </a:p>
          <a:p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sz="2000" dirty="0"/>
              <a:t>캐릭터 공격 및 </a:t>
            </a:r>
            <a:r>
              <a:rPr lang="en-US" altLang="ko-KR" sz="2000" dirty="0"/>
              <a:t>HP</a:t>
            </a:r>
            <a:r>
              <a:rPr lang="ko-KR" altLang="en-US" sz="2000" dirty="0"/>
              <a:t>에 따른 </a:t>
            </a:r>
            <a:r>
              <a:rPr lang="en-US" altLang="ko-KR" sz="2000" dirty="0"/>
              <a:t>Respawn, Portal, </a:t>
            </a:r>
            <a:r>
              <a:rPr lang="ko-KR" altLang="en-US" sz="2000" dirty="0" err="1"/>
              <a:t>에셋</a:t>
            </a:r>
            <a:r>
              <a:rPr lang="ko-KR" altLang="en-US" sz="2000" dirty="0"/>
              <a:t> 및 레벨 제작</a:t>
            </a:r>
            <a:endParaRPr lang="en-US" altLang="ko-KR" sz="2000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sz="2000" dirty="0" err="1"/>
              <a:t>인벤토리</a:t>
            </a:r>
            <a:endParaRPr lang="en-US" altLang="ko-KR" sz="2000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49" y="2919748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549" y="4756661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53521" y="909000"/>
            <a:ext cx="103845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구현하면서 어려웠던 점</a:t>
            </a:r>
            <a:endParaRPr lang="en-US" altLang="ko-KR" sz="2000" b="1" dirty="0"/>
          </a:p>
          <a:p>
            <a:r>
              <a:rPr lang="en-US" altLang="ko-KR" sz="2000" b="1" dirty="0"/>
              <a:t> </a:t>
            </a:r>
            <a:r>
              <a:rPr lang="ko-KR" altLang="en-US" sz="2000" dirty="0" err="1"/>
              <a:t>인벤토리에서</a:t>
            </a:r>
            <a:r>
              <a:rPr lang="ko-KR" altLang="en-US" sz="2000" dirty="0"/>
              <a:t> 선택된 아이템을 캐릭터의 손에 쥐고 있도록 하는 과정 속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 err="1"/>
              <a:t>인벤토리</a:t>
            </a:r>
            <a:r>
              <a:rPr lang="en-US" altLang="ko-KR" sz="2000" dirty="0"/>
              <a:t>slot</a:t>
            </a:r>
            <a:r>
              <a:rPr lang="ko-KR" altLang="en-US" sz="2000" dirty="0"/>
              <a:t>과 </a:t>
            </a:r>
            <a:r>
              <a:rPr lang="ko-KR" altLang="en-US" sz="2000" dirty="0" err="1"/>
              <a:t>인벤토리</a:t>
            </a:r>
            <a:r>
              <a:rPr lang="en-US" altLang="ko-KR" sz="2000" dirty="0"/>
              <a:t>, </a:t>
            </a:r>
            <a:r>
              <a:rPr lang="ko-KR" altLang="en-US" sz="2000" dirty="0"/>
              <a:t>캐릭터 간의 상호작용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극복 방법</a:t>
            </a:r>
            <a:endParaRPr lang="en-US" altLang="ko-KR" sz="2000" b="1" dirty="0"/>
          </a:p>
          <a:p>
            <a:r>
              <a:rPr lang="en-US" altLang="ko-KR" sz="2000" b="1" dirty="0"/>
              <a:t> </a:t>
            </a:r>
            <a:r>
              <a:rPr lang="ko-KR" altLang="en-US" sz="2000" dirty="0"/>
              <a:t>아이템 데이터베이스를 만들어 </a:t>
            </a:r>
            <a:r>
              <a:rPr lang="ko-KR" altLang="en-US" sz="2000" dirty="0" err="1"/>
              <a:t>인벤토리에서</a:t>
            </a:r>
            <a:r>
              <a:rPr lang="ko-KR" altLang="en-US" sz="2000" dirty="0"/>
              <a:t> 선택된 </a:t>
            </a:r>
            <a:r>
              <a:rPr lang="en-US" altLang="ko-KR" sz="2000" dirty="0"/>
              <a:t>slot</a:t>
            </a:r>
            <a:r>
              <a:rPr lang="ko-KR" altLang="en-US" sz="2000" dirty="0"/>
              <a:t>의 아이템이미지를 검색하였고 </a:t>
            </a:r>
            <a:endParaRPr lang="en-US" altLang="ko-KR" sz="2000" dirty="0"/>
          </a:p>
          <a:p>
            <a:r>
              <a:rPr lang="ko-KR" altLang="en-US" sz="2000" dirty="0"/>
              <a:t> 캐릭터 손에 있던 기존의 </a:t>
            </a:r>
            <a:r>
              <a:rPr lang="en-US" altLang="ko-KR" sz="2000" dirty="0"/>
              <a:t>socket</a:t>
            </a:r>
            <a:r>
              <a:rPr lang="ko-KR" altLang="en-US" sz="2000" dirty="0"/>
              <a:t>에 적용 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1" y="3429000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98" y="3429000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83493" y="6037565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12254" y="346163"/>
            <a:ext cx="44088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구현하면서 어려웠던 점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효율적인 </a:t>
            </a:r>
            <a:r>
              <a:rPr lang="ko-KR" altLang="en-US" sz="2000" b="1" dirty="0" err="1"/>
              <a:t>인벤토리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add/stack/drop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 err="1"/>
              <a:t>인벤토리와</a:t>
            </a:r>
            <a:r>
              <a:rPr lang="ko-KR" altLang="en-US" sz="2000" b="1" dirty="0"/>
              <a:t> 서버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캐릭터 모션과 서버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중점 연구과제</a:t>
            </a:r>
            <a:endParaRPr lang="en-US" altLang="ko-KR" sz="2000" b="1" dirty="0"/>
          </a:p>
        </p:txBody>
      </p:sp>
      <p:pic>
        <p:nvPicPr>
          <p:cNvPr id="6" name="그림 5" descr="스크린샷, 하늘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6718B0-BDDE-F7B1-1F8B-082E6CA8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6" t="32948" r="30615"/>
          <a:stretch/>
        </p:blipFill>
        <p:spPr>
          <a:xfrm>
            <a:off x="471594" y="2754050"/>
            <a:ext cx="35792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179</Words>
  <Application>Microsoft Office PowerPoint</Application>
  <PresentationFormat>와이드스크린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Nai Hoon Jung</cp:lastModifiedBy>
  <cp:revision>68</cp:revision>
  <dcterms:created xsi:type="dcterms:W3CDTF">2024-08-13T06:25:23Z</dcterms:created>
  <dcterms:modified xsi:type="dcterms:W3CDTF">2024-08-20T02:52:32Z</dcterms:modified>
</cp:coreProperties>
</file>